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9080163" cy="33480375"/>
  <p:notesSz cx="6858000" cy="9144000"/>
  <p:defaultTextStyle>
    <a:defPPr>
      <a:defRPr lang="en-US"/>
    </a:defPPr>
    <a:lvl1pPr marL="0" algn="l" defTabSz="3003040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1pPr>
    <a:lvl2pPr marL="1501520" algn="l" defTabSz="3003040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2pPr>
    <a:lvl3pPr marL="3003040" algn="l" defTabSz="3003040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3pPr>
    <a:lvl4pPr marL="4504560" algn="l" defTabSz="3003040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4pPr>
    <a:lvl5pPr marL="6006081" algn="l" defTabSz="3003040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5pPr>
    <a:lvl6pPr marL="7507601" algn="l" defTabSz="3003040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6pPr>
    <a:lvl7pPr marL="9009122" algn="l" defTabSz="3003040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7pPr>
    <a:lvl8pPr marL="10510641" algn="l" defTabSz="3003040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8pPr>
    <a:lvl9pPr marL="12012161" algn="l" defTabSz="3003040" rtl="0" eaLnBrk="1" latinLnBrk="0" hangingPunct="1">
      <a:defRPr sz="5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45" userDrawn="1">
          <p15:clr>
            <a:srgbClr val="A4A3A4"/>
          </p15:clr>
        </p15:guide>
        <p15:guide id="2" pos="60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1044" y="-3228"/>
      </p:cViewPr>
      <p:guideLst>
        <p:guide orient="horz" pos="10545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9F975-43C7-4816-A3CC-A7381F81591B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F2401-2195-49A2-8611-146D45DEB173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5381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9B632-1162-498A-B79C-BE8422EED4AA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2688" y="685800"/>
            <a:ext cx="19526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31CE3-D3E3-4910-A76A-0B9DB3D7291A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877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03040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1pPr>
    <a:lvl2pPr marL="1501520" algn="l" defTabSz="3003040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2pPr>
    <a:lvl3pPr marL="3003040" algn="l" defTabSz="3003040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3pPr>
    <a:lvl4pPr marL="4504560" algn="l" defTabSz="3003040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4pPr>
    <a:lvl5pPr marL="6006081" algn="l" defTabSz="3003040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5pPr>
    <a:lvl6pPr marL="7507601" algn="l" defTabSz="3003040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6pPr>
    <a:lvl7pPr marL="9009122" algn="l" defTabSz="3003040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7pPr>
    <a:lvl8pPr marL="10510641" algn="l" defTabSz="3003040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8pPr>
    <a:lvl9pPr marL="12012161" algn="l" defTabSz="3003040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52688" y="685800"/>
            <a:ext cx="19526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31CE3-D3E3-4910-A76A-0B9DB3D7291A}" type="slidenum">
              <a:rPr lang="en-SG" smtClean="0"/>
              <a:pPr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350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012" y="10400624"/>
            <a:ext cx="16218139" cy="71765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2025" y="18972213"/>
            <a:ext cx="13356114" cy="85560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3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66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3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0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66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33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833120" y="1340774"/>
            <a:ext cx="4293036" cy="28566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09" y="1340774"/>
            <a:ext cx="12561108" cy="28566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202" y="21514243"/>
            <a:ext cx="16218139" cy="6649574"/>
          </a:xfrm>
        </p:spPr>
        <p:txBody>
          <a:bodyPr anchor="t"/>
          <a:lstStyle>
            <a:lvl1pPr algn="l">
              <a:defRPr sz="13761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7202" y="14190416"/>
            <a:ext cx="16218139" cy="7323828"/>
          </a:xfrm>
        </p:spPr>
        <p:txBody>
          <a:bodyPr anchor="b"/>
          <a:lstStyle>
            <a:lvl1pPr marL="0" indent="0">
              <a:buNone/>
              <a:defRPr sz="6788">
                <a:solidFill>
                  <a:schemeClr val="tx1">
                    <a:tint val="75000"/>
                  </a:schemeClr>
                </a:solidFill>
              </a:defRPr>
            </a:lvl1pPr>
            <a:lvl2pPr marL="1566695" indent="0">
              <a:buNone/>
              <a:defRPr sz="6137">
                <a:solidFill>
                  <a:schemeClr val="tx1">
                    <a:tint val="75000"/>
                  </a:schemeClr>
                </a:solidFill>
              </a:defRPr>
            </a:lvl2pPr>
            <a:lvl3pPr marL="3133391" indent="0">
              <a:buNone/>
              <a:defRPr sz="5486">
                <a:solidFill>
                  <a:schemeClr val="tx1">
                    <a:tint val="75000"/>
                  </a:schemeClr>
                </a:solidFill>
              </a:defRPr>
            </a:lvl3pPr>
            <a:lvl4pPr marL="4700086" indent="0">
              <a:buNone/>
              <a:defRPr sz="4835">
                <a:solidFill>
                  <a:schemeClr val="tx1">
                    <a:tint val="75000"/>
                  </a:schemeClr>
                </a:solidFill>
              </a:defRPr>
            </a:lvl4pPr>
            <a:lvl5pPr marL="6266781" indent="0">
              <a:buNone/>
              <a:defRPr sz="4835">
                <a:solidFill>
                  <a:schemeClr val="tx1">
                    <a:tint val="75000"/>
                  </a:schemeClr>
                </a:solidFill>
              </a:defRPr>
            </a:lvl5pPr>
            <a:lvl6pPr marL="7833476" indent="0">
              <a:buNone/>
              <a:defRPr sz="4835">
                <a:solidFill>
                  <a:schemeClr val="tx1">
                    <a:tint val="75000"/>
                  </a:schemeClr>
                </a:solidFill>
              </a:defRPr>
            </a:lvl6pPr>
            <a:lvl7pPr marL="9400172" indent="0">
              <a:buNone/>
              <a:defRPr sz="4835">
                <a:solidFill>
                  <a:schemeClr val="tx1">
                    <a:tint val="75000"/>
                  </a:schemeClr>
                </a:solidFill>
              </a:defRPr>
            </a:lvl7pPr>
            <a:lvl8pPr marL="10966866" indent="0">
              <a:buNone/>
              <a:defRPr sz="4835">
                <a:solidFill>
                  <a:schemeClr val="tx1">
                    <a:tint val="75000"/>
                  </a:schemeClr>
                </a:solidFill>
              </a:defRPr>
            </a:lvl8pPr>
            <a:lvl9pPr marL="12533562" indent="0">
              <a:buNone/>
              <a:defRPr sz="4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08" y="7812095"/>
            <a:ext cx="8427073" cy="22095498"/>
          </a:xfrm>
        </p:spPr>
        <p:txBody>
          <a:bodyPr/>
          <a:lstStyle>
            <a:lvl1pPr>
              <a:defRPr sz="9577"/>
            </a:lvl1pPr>
            <a:lvl2pPr>
              <a:defRPr sz="8275"/>
            </a:lvl2pPr>
            <a:lvl3pPr>
              <a:defRPr sz="6788"/>
            </a:lvl3pPr>
            <a:lvl4pPr>
              <a:defRPr sz="6137"/>
            </a:lvl4pPr>
            <a:lvl5pPr>
              <a:defRPr sz="6137"/>
            </a:lvl5pPr>
            <a:lvl6pPr>
              <a:defRPr sz="6137"/>
            </a:lvl6pPr>
            <a:lvl7pPr>
              <a:defRPr sz="6137"/>
            </a:lvl7pPr>
            <a:lvl8pPr>
              <a:defRPr sz="6137"/>
            </a:lvl8pPr>
            <a:lvl9pPr>
              <a:defRPr sz="613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99083" y="7812095"/>
            <a:ext cx="8427073" cy="22095498"/>
          </a:xfrm>
        </p:spPr>
        <p:txBody>
          <a:bodyPr/>
          <a:lstStyle>
            <a:lvl1pPr>
              <a:defRPr sz="9577"/>
            </a:lvl1pPr>
            <a:lvl2pPr>
              <a:defRPr sz="8275"/>
            </a:lvl2pPr>
            <a:lvl3pPr>
              <a:defRPr sz="6788"/>
            </a:lvl3pPr>
            <a:lvl4pPr>
              <a:defRPr sz="6137"/>
            </a:lvl4pPr>
            <a:lvl5pPr>
              <a:defRPr sz="6137"/>
            </a:lvl5pPr>
            <a:lvl6pPr>
              <a:defRPr sz="6137"/>
            </a:lvl6pPr>
            <a:lvl7pPr>
              <a:defRPr sz="6137"/>
            </a:lvl7pPr>
            <a:lvl8pPr>
              <a:defRPr sz="6137"/>
            </a:lvl8pPr>
            <a:lvl9pPr>
              <a:defRPr sz="613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010" y="7494336"/>
            <a:ext cx="8430386" cy="3123283"/>
          </a:xfrm>
        </p:spPr>
        <p:txBody>
          <a:bodyPr anchor="b"/>
          <a:lstStyle>
            <a:lvl1pPr marL="0" indent="0">
              <a:buNone/>
              <a:defRPr sz="8275" b="1"/>
            </a:lvl1pPr>
            <a:lvl2pPr marL="1566695" indent="0">
              <a:buNone/>
              <a:defRPr sz="6788" b="1"/>
            </a:lvl2pPr>
            <a:lvl3pPr marL="3133391" indent="0">
              <a:buNone/>
              <a:defRPr sz="6137" b="1"/>
            </a:lvl3pPr>
            <a:lvl4pPr marL="4700086" indent="0">
              <a:buNone/>
              <a:defRPr sz="5486" b="1"/>
            </a:lvl4pPr>
            <a:lvl5pPr marL="6266781" indent="0">
              <a:buNone/>
              <a:defRPr sz="5486" b="1"/>
            </a:lvl5pPr>
            <a:lvl6pPr marL="7833476" indent="0">
              <a:buNone/>
              <a:defRPr sz="5486" b="1"/>
            </a:lvl6pPr>
            <a:lvl7pPr marL="9400172" indent="0">
              <a:buNone/>
              <a:defRPr sz="5486" b="1"/>
            </a:lvl7pPr>
            <a:lvl8pPr marL="10966866" indent="0">
              <a:buNone/>
              <a:defRPr sz="5486" b="1"/>
            </a:lvl8pPr>
            <a:lvl9pPr marL="12533562" indent="0">
              <a:buNone/>
              <a:defRPr sz="548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4010" y="10617618"/>
            <a:ext cx="8430386" cy="19289968"/>
          </a:xfrm>
        </p:spPr>
        <p:txBody>
          <a:bodyPr/>
          <a:lstStyle>
            <a:lvl1pPr>
              <a:defRPr sz="8275"/>
            </a:lvl1pPr>
            <a:lvl2pPr>
              <a:defRPr sz="6788"/>
            </a:lvl2pPr>
            <a:lvl3pPr>
              <a:defRPr sz="6137"/>
            </a:lvl3pPr>
            <a:lvl4pPr>
              <a:defRPr sz="5486"/>
            </a:lvl4pPr>
            <a:lvl5pPr>
              <a:defRPr sz="5486"/>
            </a:lvl5pPr>
            <a:lvl6pPr>
              <a:defRPr sz="5486"/>
            </a:lvl6pPr>
            <a:lvl7pPr>
              <a:defRPr sz="5486"/>
            </a:lvl7pPr>
            <a:lvl8pPr>
              <a:defRPr sz="5486"/>
            </a:lvl8pPr>
            <a:lvl9pPr>
              <a:defRPr sz="548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92460" y="7494336"/>
            <a:ext cx="8433696" cy="3123283"/>
          </a:xfrm>
        </p:spPr>
        <p:txBody>
          <a:bodyPr anchor="b"/>
          <a:lstStyle>
            <a:lvl1pPr marL="0" indent="0">
              <a:buNone/>
              <a:defRPr sz="8275" b="1"/>
            </a:lvl1pPr>
            <a:lvl2pPr marL="1566695" indent="0">
              <a:buNone/>
              <a:defRPr sz="6788" b="1"/>
            </a:lvl2pPr>
            <a:lvl3pPr marL="3133391" indent="0">
              <a:buNone/>
              <a:defRPr sz="6137" b="1"/>
            </a:lvl3pPr>
            <a:lvl4pPr marL="4700086" indent="0">
              <a:buNone/>
              <a:defRPr sz="5486" b="1"/>
            </a:lvl4pPr>
            <a:lvl5pPr marL="6266781" indent="0">
              <a:buNone/>
              <a:defRPr sz="5486" b="1"/>
            </a:lvl5pPr>
            <a:lvl6pPr marL="7833476" indent="0">
              <a:buNone/>
              <a:defRPr sz="5486" b="1"/>
            </a:lvl6pPr>
            <a:lvl7pPr marL="9400172" indent="0">
              <a:buNone/>
              <a:defRPr sz="5486" b="1"/>
            </a:lvl7pPr>
            <a:lvl8pPr marL="10966866" indent="0">
              <a:buNone/>
              <a:defRPr sz="5486" b="1"/>
            </a:lvl8pPr>
            <a:lvl9pPr marL="12533562" indent="0">
              <a:buNone/>
              <a:defRPr sz="548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92460" y="10617618"/>
            <a:ext cx="8433696" cy="19289968"/>
          </a:xfrm>
        </p:spPr>
        <p:txBody>
          <a:bodyPr/>
          <a:lstStyle>
            <a:lvl1pPr>
              <a:defRPr sz="8275"/>
            </a:lvl1pPr>
            <a:lvl2pPr>
              <a:defRPr sz="6788"/>
            </a:lvl2pPr>
            <a:lvl3pPr>
              <a:defRPr sz="6137"/>
            </a:lvl3pPr>
            <a:lvl4pPr>
              <a:defRPr sz="5486"/>
            </a:lvl4pPr>
            <a:lvl5pPr>
              <a:defRPr sz="5486"/>
            </a:lvl5pPr>
            <a:lvl6pPr>
              <a:defRPr sz="5486"/>
            </a:lvl6pPr>
            <a:lvl7pPr>
              <a:defRPr sz="5486"/>
            </a:lvl7pPr>
            <a:lvl8pPr>
              <a:defRPr sz="5486"/>
            </a:lvl8pPr>
            <a:lvl9pPr>
              <a:defRPr sz="548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10" y="1333017"/>
            <a:ext cx="6277242" cy="5673063"/>
          </a:xfrm>
        </p:spPr>
        <p:txBody>
          <a:bodyPr anchor="b"/>
          <a:lstStyle>
            <a:lvl1pPr algn="l">
              <a:defRPr sz="6788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9815" y="1333018"/>
            <a:ext cx="10666342" cy="28574574"/>
          </a:xfrm>
        </p:spPr>
        <p:txBody>
          <a:bodyPr/>
          <a:lstStyle>
            <a:lvl1pPr>
              <a:defRPr sz="10972"/>
            </a:lvl1pPr>
            <a:lvl2pPr>
              <a:defRPr sz="9577"/>
            </a:lvl2pPr>
            <a:lvl3pPr>
              <a:defRPr sz="8275"/>
            </a:lvl3pPr>
            <a:lvl4pPr>
              <a:defRPr sz="6788"/>
            </a:lvl4pPr>
            <a:lvl5pPr>
              <a:defRPr sz="6788"/>
            </a:lvl5pPr>
            <a:lvl6pPr>
              <a:defRPr sz="6788"/>
            </a:lvl6pPr>
            <a:lvl7pPr>
              <a:defRPr sz="6788"/>
            </a:lvl7pPr>
            <a:lvl8pPr>
              <a:defRPr sz="6788"/>
            </a:lvl8pPr>
            <a:lvl9pPr>
              <a:defRPr sz="67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010" y="7006081"/>
            <a:ext cx="6277242" cy="22901511"/>
          </a:xfrm>
        </p:spPr>
        <p:txBody>
          <a:bodyPr/>
          <a:lstStyle>
            <a:lvl1pPr marL="0" indent="0">
              <a:buNone/>
              <a:defRPr sz="4835"/>
            </a:lvl1pPr>
            <a:lvl2pPr marL="1566695" indent="0">
              <a:buNone/>
              <a:defRPr sz="4091"/>
            </a:lvl2pPr>
            <a:lvl3pPr marL="3133391" indent="0">
              <a:buNone/>
              <a:defRPr sz="3440"/>
            </a:lvl3pPr>
            <a:lvl4pPr marL="4700086" indent="0">
              <a:buNone/>
              <a:defRPr sz="3068"/>
            </a:lvl4pPr>
            <a:lvl5pPr marL="6266781" indent="0">
              <a:buNone/>
              <a:defRPr sz="3068"/>
            </a:lvl5pPr>
            <a:lvl6pPr marL="7833476" indent="0">
              <a:buNone/>
              <a:defRPr sz="3068"/>
            </a:lvl6pPr>
            <a:lvl7pPr marL="9400172" indent="0">
              <a:buNone/>
              <a:defRPr sz="3068"/>
            </a:lvl7pPr>
            <a:lvl8pPr marL="10966866" indent="0">
              <a:buNone/>
              <a:defRPr sz="3068"/>
            </a:lvl8pPr>
            <a:lvl9pPr marL="12533562" indent="0">
              <a:buNone/>
              <a:defRPr sz="306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846" y="23436264"/>
            <a:ext cx="11448098" cy="2766785"/>
          </a:xfrm>
        </p:spPr>
        <p:txBody>
          <a:bodyPr anchor="b"/>
          <a:lstStyle>
            <a:lvl1pPr algn="l">
              <a:defRPr sz="6788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39846" y="2991533"/>
            <a:ext cx="11448098" cy="20088225"/>
          </a:xfrm>
        </p:spPr>
        <p:txBody>
          <a:bodyPr/>
          <a:lstStyle>
            <a:lvl1pPr marL="0" indent="0">
              <a:buNone/>
              <a:defRPr sz="10972"/>
            </a:lvl1pPr>
            <a:lvl2pPr marL="1566695" indent="0">
              <a:buNone/>
              <a:defRPr sz="9577"/>
            </a:lvl2pPr>
            <a:lvl3pPr marL="3133391" indent="0">
              <a:buNone/>
              <a:defRPr sz="8275"/>
            </a:lvl3pPr>
            <a:lvl4pPr marL="4700086" indent="0">
              <a:buNone/>
              <a:defRPr sz="6788"/>
            </a:lvl4pPr>
            <a:lvl5pPr marL="6266781" indent="0">
              <a:buNone/>
              <a:defRPr sz="6788"/>
            </a:lvl5pPr>
            <a:lvl6pPr marL="7833476" indent="0">
              <a:buNone/>
              <a:defRPr sz="6788"/>
            </a:lvl6pPr>
            <a:lvl7pPr marL="9400172" indent="0">
              <a:buNone/>
              <a:defRPr sz="6788"/>
            </a:lvl7pPr>
            <a:lvl8pPr marL="10966866" indent="0">
              <a:buNone/>
              <a:defRPr sz="6788"/>
            </a:lvl8pPr>
            <a:lvl9pPr marL="12533562" indent="0">
              <a:buNone/>
              <a:defRPr sz="6788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39846" y="26203050"/>
            <a:ext cx="11448098" cy="3929290"/>
          </a:xfrm>
        </p:spPr>
        <p:txBody>
          <a:bodyPr/>
          <a:lstStyle>
            <a:lvl1pPr marL="0" indent="0">
              <a:buNone/>
              <a:defRPr sz="4835"/>
            </a:lvl1pPr>
            <a:lvl2pPr marL="1566695" indent="0">
              <a:buNone/>
              <a:defRPr sz="4091"/>
            </a:lvl2pPr>
            <a:lvl3pPr marL="3133391" indent="0">
              <a:buNone/>
              <a:defRPr sz="3440"/>
            </a:lvl3pPr>
            <a:lvl4pPr marL="4700086" indent="0">
              <a:buNone/>
              <a:defRPr sz="3068"/>
            </a:lvl4pPr>
            <a:lvl5pPr marL="6266781" indent="0">
              <a:buNone/>
              <a:defRPr sz="3068"/>
            </a:lvl5pPr>
            <a:lvl6pPr marL="7833476" indent="0">
              <a:buNone/>
              <a:defRPr sz="3068"/>
            </a:lvl6pPr>
            <a:lvl7pPr marL="9400172" indent="0">
              <a:buNone/>
              <a:defRPr sz="3068"/>
            </a:lvl7pPr>
            <a:lvl8pPr marL="10966866" indent="0">
              <a:buNone/>
              <a:defRPr sz="3068"/>
            </a:lvl8pPr>
            <a:lvl9pPr marL="12533562" indent="0">
              <a:buNone/>
              <a:defRPr sz="306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54008" y="1340768"/>
            <a:ext cx="17172147" cy="5580063"/>
          </a:xfrm>
          <a:prstGeom prst="rect">
            <a:avLst/>
          </a:prstGeom>
        </p:spPr>
        <p:txBody>
          <a:bodyPr vert="horz" lIns="336996" tIns="168498" rIns="336996" bIns="16849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008" y="7812095"/>
            <a:ext cx="17172147" cy="22095498"/>
          </a:xfrm>
          <a:prstGeom prst="rect">
            <a:avLst/>
          </a:prstGeom>
        </p:spPr>
        <p:txBody>
          <a:bodyPr vert="horz" lIns="336996" tIns="168498" rIns="336996" bIns="16849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008" y="31031351"/>
            <a:ext cx="4452038" cy="1782519"/>
          </a:xfrm>
          <a:prstGeom prst="rect">
            <a:avLst/>
          </a:prstGeom>
        </p:spPr>
        <p:txBody>
          <a:bodyPr vert="horz" lIns="336996" tIns="168498" rIns="336996" bIns="168498" rtlCol="0" anchor="ctr"/>
          <a:lstStyle>
            <a:lvl1pPr algn="l">
              <a:defRPr sz="4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FC365-3890-4FA4-8E9A-3F6824675B1E}" type="datetimeFigureOut">
              <a:rPr lang="en-SG" smtClean="0"/>
              <a:pPr/>
              <a:t>2/4/2018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19056" y="31031351"/>
            <a:ext cx="6042052" cy="1782519"/>
          </a:xfrm>
          <a:prstGeom prst="rect">
            <a:avLst/>
          </a:prstGeom>
        </p:spPr>
        <p:txBody>
          <a:bodyPr vert="horz" lIns="336996" tIns="168498" rIns="336996" bIns="168498" rtlCol="0" anchor="ctr"/>
          <a:lstStyle>
            <a:lvl1pPr algn="ctr">
              <a:defRPr sz="4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674117" y="31031351"/>
            <a:ext cx="4452038" cy="1782519"/>
          </a:xfrm>
          <a:prstGeom prst="rect">
            <a:avLst/>
          </a:prstGeom>
        </p:spPr>
        <p:txBody>
          <a:bodyPr vert="horz" lIns="336996" tIns="168498" rIns="336996" bIns="168498" rtlCol="0" anchor="ctr"/>
          <a:lstStyle>
            <a:lvl1pPr algn="r">
              <a:defRPr sz="4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FDFB1-9BB8-44E9-9BBA-5E1A4B916D3C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3391" rtl="0" eaLnBrk="1" latinLnBrk="0" hangingPunct="1">
        <a:spcBef>
          <a:spcPct val="0"/>
        </a:spcBef>
        <a:buNone/>
        <a:defRPr sz="15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021" indent="-1175021" algn="l" defTabSz="3133391" rtl="0" eaLnBrk="1" latinLnBrk="0" hangingPunct="1">
        <a:spcBef>
          <a:spcPct val="20000"/>
        </a:spcBef>
        <a:buFont typeface="Arial" pitchFamily="34" charset="0"/>
        <a:buChar char="•"/>
        <a:defRPr sz="10972" kern="1200">
          <a:solidFill>
            <a:schemeClr val="tx1"/>
          </a:solidFill>
          <a:latin typeface="+mn-lt"/>
          <a:ea typeface="+mn-ea"/>
          <a:cs typeface="+mn-cs"/>
        </a:defRPr>
      </a:lvl1pPr>
      <a:lvl2pPr marL="2545880" indent="-979184" algn="l" defTabSz="3133391" rtl="0" eaLnBrk="1" latinLnBrk="0" hangingPunct="1">
        <a:spcBef>
          <a:spcPct val="20000"/>
        </a:spcBef>
        <a:buFont typeface="Arial" pitchFamily="34" charset="0"/>
        <a:buChar char="–"/>
        <a:defRPr sz="9577" kern="1200">
          <a:solidFill>
            <a:schemeClr val="tx1"/>
          </a:solidFill>
          <a:latin typeface="+mn-lt"/>
          <a:ea typeface="+mn-ea"/>
          <a:cs typeface="+mn-cs"/>
        </a:defRPr>
      </a:lvl2pPr>
      <a:lvl3pPr marL="3916738" indent="-783348" algn="l" defTabSz="3133391" rtl="0" eaLnBrk="1" latinLnBrk="0" hangingPunct="1">
        <a:spcBef>
          <a:spcPct val="20000"/>
        </a:spcBef>
        <a:buFont typeface="Arial" pitchFamily="34" charset="0"/>
        <a:buChar char="•"/>
        <a:defRPr sz="8275" kern="1200">
          <a:solidFill>
            <a:schemeClr val="tx1"/>
          </a:solidFill>
          <a:latin typeface="+mn-lt"/>
          <a:ea typeface="+mn-ea"/>
          <a:cs typeface="+mn-cs"/>
        </a:defRPr>
      </a:lvl3pPr>
      <a:lvl4pPr marL="5483433" indent="-783348" algn="l" defTabSz="3133391" rtl="0" eaLnBrk="1" latinLnBrk="0" hangingPunct="1">
        <a:spcBef>
          <a:spcPct val="20000"/>
        </a:spcBef>
        <a:buFont typeface="Arial" pitchFamily="34" charset="0"/>
        <a:buChar char="–"/>
        <a:defRPr sz="6788" kern="1200">
          <a:solidFill>
            <a:schemeClr val="tx1"/>
          </a:solidFill>
          <a:latin typeface="+mn-lt"/>
          <a:ea typeface="+mn-ea"/>
          <a:cs typeface="+mn-cs"/>
        </a:defRPr>
      </a:lvl4pPr>
      <a:lvl5pPr marL="7050129" indent="-783348" algn="l" defTabSz="3133391" rtl="0" eaLnBrk="1" latinLnBrk="0" hangingPunct="1">
        <a:spcBef>
          <a:spcPct val="20000"/>
        </a:spcBef>
        <a:buFont typeface="Arial" pitchFamily="34" charset="0"/>
        <a:buChar char="»"/>
        <a:defRPr sz="6788" kern="1200">
          <a:solidFill>
            <a:schemeClr val="tx1"/>
          </a:solidFill>
          <a:latin typeface="+mn-lt"/>
          <a:ea typeface="+mn-ea"/>
          <a:cs typeface="+mn-cs"/>
        </a:defRPr>
      </a:lvl5pPr>
      <a:lvl6pPr marL="8616824" indent="-783348" algn="l" defTabSz="3133391" rtl="0" eaLnBrk="1" latinLnBrk="0" hangingPunct="1">
        <a:spcBef>
          <a:spcPct val="20000"/>
        </a:spcBef>
        <a:buFont typeface="Arial" pitchFamily="34" charset="0"/>
        <a:buChar char="•"/>
        <a:defRPr sz="6788" kern="1200">
          <a:solidFill>
            <a:schemeClr val="tx1"/>
          </a:solidFill>
          <a:latin typeface="+mn-lt"/>
          <a:ea typeface="+mn-ea"/>
          <a:cs typeface="+mn-cs"/>
        </a:defRPr>
      </a:lvl6pPr>
      <a:lvl7pPr marL="10183519" indent="-783348" algn="l" defTabSz="3133391" rtl="0" eaLnBrk="1" latinLnBrk="0" hangingPunct="1">
        <a:spcBef>
          <a:spcPct val="20000"/>
        </a:spcBef>
        <a:buFont typeface="Arial" pitchFamily="34" charset="0"/>
        <a:buChar char="•"/>
        <a:defRPr sz="6788" kern="1200">
          <a:solidFill>
            <a:schemeClr val="tx1"/>
          </a:solidFill>
          <a:latin typeface="+mn-lt"/>
          <a:ea typeface="+mn-ea"/>
          <a:cs typeface="+mn-cs"/>
        </a:defRPr>
      </a:lvl7pPr>
      <a:lvl8pPr marL="11750215" indent="-783348" algn="l" defTabSz="3133391" rtl="0" eaLnBrk="1" latinLnBrk="0" hangingPunct="1">
        <a:spcBef>
          <a:spcPct val="20000"/>
        </a:spcBef>
        <a:buFont typeface="Arial" pitchFamily="34" charset="0"/>
        <a:buChar char="•"/>
        <a:defRPr sz="6788" kern="1200">
          <a:solidFill>
            <a:schemeClr val="tx1"/>
          </a:solidFill>
          <a:latin typeface="+mn-lt"/>
          <a:ea typeface="+mn-ea"/>
          <a:cs typeface="+mn-cs"/>
        </a:defRPr>
      </a:lvl8pPr>
      <a:lvl9pPr marL="13316910" indent="-783348" algn="l" defTabSz="3133391" rtl="0" eaLnBrk="1" latinLnBrk="0" hangingPunct="1">
        <a:spcBef>
          <a:spcPct val="20000"/>
        </a:spcBef>
        <a:buFont typeface="Arial" pitchFamily="34" charset="0"/>
        <a:buChar char="•"/>
        <a:defRPr sz="67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3391" rtl="0" eaLnBrk="1" latinLnBrk="0" hangingPunct="1">
        <a:defRPr sz="6137" kern="1200">
          <a:solidFill>
            <a:schemeClr val="tx1"/>
          </a:solidFill>
          <a:latin typeface="+mn-lt"/>
          <a:ea typeface="+mn-ea"/>
          <a:cs typeface="+mn-cs"/>
        </a:defRPr>
      </a:lvl1pPr>
      <a:lvl2pPr marL="1566695" algn="l" defTabSz="3133391" rtl="0" eaLnBrk="1" latinLnBrk="0" hangingPunct="1">
        <a:defRPr sz="6137" kern="1200">
          <a:solidFill>
            <a:schemeClr val="tx1"/>
          </a:solidFill>
          <a:latin typeface="+mn-lt"/>
          <a:ea typeface="+mn-ea"/>
          <a:cs typeface="+mn-cs"/>
        </a:defRPr>
      </a:lvl2pPr>
      <a:lvl3pPr marL="3133391" algn="l" defTabSz="3133391" rtl="0" eaLnBrk="1" latinLnBrk="0" hangingPunct="1">
        <a:defRPr sz="6137" kern="1200">
          <a:solidFill>
            <a:schemeClr val="tx1"/>
          </a:solidFill>
          <a:latin typeface="+mn-lt"/>
          <a:ea typeface="+mn-ea"/>
          <a:cs typeface="+mn-cs"/>
        </a:defRPr>
      </a:lvl3pPr>
      <a:lvl4pPr marL="4700086" algn="l" defTabSz="3133391" rtl="0" eaLnBrk="1" latinLnBrk="0" hangingPunct="1">
        <a:defRPr sz="6137" kern="1200">
          <a:solidFill>
            <a:schemeClr val="tx1"/>
          </a:solidFill>
          <a:latin typeface="+mn-lt"/>
          <a:ea typeface="+mn-ea"/>
          <a:cs typeface="+mn-cs"/>
        </a:defRPr>
      </a:lvl4pPr>
      <a:lvl5pPr marL="6266781" algn="l" defTabSz="3133391" rtl="0" eaLnBrk="1" latinLnBrk="0" hangingPunct="1">
        <a:defRPr sz="6137" kern="1200">
          <a:solidFill>
            <a:schemeClr val="tx1"/>
          </a:solidFill>
          <a:latin typeface="+mn-lt"/>
          <a:ea typeface="+mn-ea"/>
          <a:cs typeface="+mn-cs"/>
        </a:defRPr>
      </a:lvl5pPr>
      <a:lvl6pPr marL="7833476" algn="l" defTabSz="3133391" rtl="0" eaLnBrk="1" latinLnBrk="0" hangingPunct="1">
        <a:defRPr sz="6137" kern="1200">
          <a:solidFill>
            <a:schemeClr val="tx1"/>
          </a:solidFill>
          <a:latin typeface="+mn-lt"/>
          <a:ea typeface="+mn-ea"/>
          <a:cs typeface="+mn-cs"/>
        </a:defRPr>
      </a:lvl6pPr>
      <a:lvl7pPr marL="9400172" algn="l" defTabSz="3133391" rtl="0" eaLnBrk="1" latinLnBrk="0" hangingPunct="1">
        <a:defRPr sz="6137" kern="1200">
          <a:solidFill>
            <a:schemeClr val="tx1"/>
          </a:solidFill>
          <a:latin typeface="+mn-lt"/>
          <a:ea typeface="+mn-ea"/>
          <a:cs typeface="+mn-cs"/>
        </a:defRPr>
      </a:lvl7pPr>
      <a:lvl8pPr marL="10966866" algn="l" defTabSz="3133391" rtl="0" eaLnBrk="1" latinLnBrk="0" hangingPunct="1">
        <a:defRPr sz="6137" kern="1200">
          <a:solidFill>
            <a:schemeClr val="tx1"/>
          </a:solidFill>
          <a:latin typeface="+mn-lt"/>
          <a:ea typeface="+mn-ea"/>
          <a:cs typeface="+mn-cs"/>
        </a:defRPr>
      </a:lvl8pPr>
      <a:lvl9pPr marL="12533562" algn="l" defTabSz="3133391" rtl="0" eaLnBrk="1" latinLnBrk="0" hangingPunct="1">
        <a:defRPr sz="61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109"/>
          <p:cNvSpPr>
            <a:spLocks noChangeArrowheads="1" noChangeShapeType="1" noTextEdit="1"/>
          </p:cNvSpPr>
          <p:nvPr/>
        </p:nvSpPr>
        <p:spPr bwMode="auto">
          <a:xfrm>
            <a:off x="501116" y="1139603"/>
            <a:ext cx="18077930" cy="2477346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>
              <a:defRPr/>
            </a:pPr>
            <a:r>
              <a:rPr lang="en-SG" sz="5579" b="1" kern="1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Poster Title </a:t>
            </a:r>
          </a:p>
          <a:p>
            <a:pPr algn="just">
              <a:defRPr/>
            </a:pPr>
            <a:r>
              <a:rPr lang="en-SG" sz="5579" b="1" kern="1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(should run across the top of your poster)</a:t>
            </a:r>
          </a:p>
        </p:txBody>
      </p:sp>
      <p:sp>
        <p:nvSpPr>
          <p:cNvPr id="12" name="Text Box 67"/>
          <p:cNvSpPr txBox="1">
            <a:spLocks noChangeArrowheads="1"/>
          </p:cNvSpPr>
          <p:nvPr/>
        </p:nvSpPr>
        <p:spPr bwMode="auto">
          <a:xfrm>
            <a:off x="501116" y="3349128"/>
            <a:ext cx="18077930" cy="188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7628" tIns="138813" rIns="277628" bIns="138813">
            <a:spAutoFit/>
          </a:bodyPr>
          <a:lstStyle/>
          <a:p>
            <a:pPr algn="ctr" defTabSz="1202987"/>
            <a:r>
              <a:rPr lang="en-US" sz="2603" dirty="0"/>
              <a:t> </a:t>
            </a:r>
          </a:p>
          <a:p>
            <a:pPr algn="ctr" defTabSz="1202987"/>
            <a:r>
              <a:rPr lang="en-US" sz="2603" b="1" dirty="0"/>
              <a:t>AUTHORS NAME IN BOLD (Underline the presenting author)</a:t>
            </a:r>
            <a:endParaRPr lang="en-US" sz="2603" dirty="0"/>
          </a:p>
          <a:p>
            <a:pPr algn="ctr" defTabSz="1202987"/>
            <a:r>
              <a:rPr lang="en-US" sz="2603" dirty="0"/>
              <a:t>Affiliations and/or Institutions</a:t>
            </a:r>
          </a:p>
          <a:p>
            <a:pPr algn="ctr" defTabSz="1202987"/>
            <a:r>
              <a:rPr lang="en-GB" sz="2603" dirty="0"/>
              <a:t>(Font Size: 28)</a:t>
            </a:r>
            <a:endParaRPr lang="en-GB" sz="2603" dirty="0"/>
          </a:p>
        </p:txBody>
      </p:sp>
      <p:sp>
        <p:nvSpPr>
          <p:cNvPr id="14" name="Text Box 133"/>
          <p:cNvSpPr txBox="1">
            <a:spLocks noChangeArrowheads="1"/>
          </p:cNvSpPr>
          <p:nvPr/>
        </p:nvSpPr>
        <p:spPr bwMode="auto">
          <a:xfrm>
            <a:off x="0" y="5625608"/>
            <a:ext cx="19080163" cy="29237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2789" tIns="31393" rIns="62789" bIns="31393">
            <a:spAutoFit/>
          </a:bodyPr>
          <a:lstStyle/>
          <a:p>
            <a:pPr defTabSz="627325">
              <a:spcBef>
                <a:spcPct val="50000"/>
              </a:spcBef>
            </a:pPr>
            <a:endParaRPr lang="en-GB" sz="1488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434161" y="6295161"/>
            <a:ext cx="8658845" cy="568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52614" tIns="26307" rIns="52614" bIns="26307">
            <a:spAutoFit/>
          </a:bodyPr>
          <a:lstStyle/>
          <a:p>
            <a:pPr marL="608136" indent="-608136" defTabSz="584519"/>
            <a:r>
              <a:rPr lang="en-US" sz="3347" b="1" u="sng" dirty="0">
                <a:solidFill>
                  <a:schemeClr val="tx2"/>
                </a:solidFill>
              </a:rPr>
              <a:t>Information/ Background</a:t>
            </a:r>
            <a:endParaRPr lang="en-US" sz="3347" b="1" u="sng" dirty="0">
              <a:solidFill>
                <a:schemeClr val="tx2"/>
              </a:solidFill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34161" y="7190132"/>
            <a:ext cx="18211840" cy="2667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8380" tIns="29194" rIns="58380" bIns="29194">
            <a:spAutoFit/>
          </a:bodyPr>
          <a:lstStyle/>
          <a:p>
            <a:pPr>
              <a:spcBef>
                <a:spcPts val="186"/>
              </a:spcBef>
              <a:spcAft>
                <a:spcPts val="186"/>
              </a:spcAft>
              <a:buFont typeface="Wingdings" pitchFamily="2" charset="2"/>
              <a:buChar char="§"/>
            </a:pPr>
            <a:r>
              <a:rPr lang="en-GB" sz="2603" dirty="0"/>
              <a:t> Posters at the Meeting will be displayed in the foyer of the Academia.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  <a:buFont typeface="Wingdings" pitchFamily="2" charset="2"/>
              <a:buChar char="§"/>
            </a:pPr>
            <a:r>
              <a:rPr lang="en-GB" sz="2603" dirty="0"/>
              <a:t> Posters will be displayed on 42inch plasma/LCD screens (aspect ratio 16x9) set up portrait style. </a:t>
            </a:r>
          </a:p>
          <a:p>
            <a:pPr>
              <a:spcBef>
                <a:spcPts val="186"/>
              </a:spcBef>
              <a:spcAft>
                <a:spcPts val="186"/>
              </a:spcAft>
              <a:buFont typeface="Wingdings" pitchFamily="2" charset="2"/>
              <a:buChar char="§"/>
            </a:pPr>
            <a:r>
              <a:rPr lang="en-GB" sz="2603" dirty="0"/>
              <a:t>If you are using </a:t>
            </a:r>
            <a:r>
              <a:rPr lang="en-GB" sz="2603" dirty="0" err="1"/>
              <a:t>Powerpoint</a:t>
            </a:r>
            <a:r>
              <a:rPr lang="en-GB" sz="2603" dirty="0"/>
              <a:t> to prepare your poster presentation, you should set the margins for a page setup for Portrait presentation using these measurements: either </a:t>
            </a:r>
            <a:r>
              <a:rPr lang="en-GB" sz="2603" dirty="0" smtClean="0"/>
              <a:t>93 </a:t>
            </a:r>
            <a:r>
              <a:rPr lang="en-GB" sz="2603" dirty="0"/>
              <a:t>cm x </a:t>
            </a:r>
            <a:r>
              <a:rPr lang="en-GB" sz="2603" dirty="0" smtClean="0"/>
              <a:t>53 </a:t>
            </a:r>
            <a:r>
              <a:rPr lang="en-GB" sz="2603" dirty="0"/>
              <a:t>cm or </a:t>
            </a:r>
            <a:r>
              <a:rPr lang="en-GB" sz="2603" dirty="0" smtClean="0"/>
              <a:t>36.5 </a:t>
            </a:r>
            <a:r>
              <a:rPr lang="en-GB" sz="2603" dirty="0"/>
              <a:t>in x </a:t>
            </a:r>
            <a:r>
              <a:rPr lang="en-GB" sz="2603" dirty="0" smtClean="0"/>
              <a:t>20.5 </a:t>
            </a:r>
            <a:r>
              <a:rPr lang="en-GB" sz="2603" dirty="0"/>
              <a:t>in. </a:t>
            </a:r>
          </a:p>
          <a:p>
            <a:pPr>
              <a:spcBef>
                <a:spcPts val="186"/>
              </a:spcBef>
              <a:spcAft>
                <a:spcPts val="186"/>
              </a:spcAft>
              <a:buFont typeface="Wingdings" pitchFamily="2" charset="2"/>
              <a:buChar char="§"/>
            </a:pPr>
            <a:r>
              <a:rPr lang="en-GB" sz="2603" dirty="0"/>
              <a:t>You should save your presentation in jpeg format and PDF. </a:t>
            </a:r>
          </a:p>
          <a:p>
            <a:pPr>
              <a:spcBef>
                <a:spcPts val="186"/>
              </a:spcBef>
              <a:spcAft>
                <a:spcPts val="186"/>
              </a:spcAft>
              <a:buFont typeface="Wingdings" pitchFamily="2" charset="2"/>
              <a:buChar char="§"/>
            </a:pPr>
            <a:r>
              <a:rPr lang="en-GB" sz="2603" dirty="0"/>
              <a:t>By using the measurements provided the fonts on the poster should be adequate for resolution of 1024 high x 768 wide pixels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434161" y="10379434"/>
            <a:ext cx="8658845" cy="568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52614" tIns="26307" rIns="52614" bIns="26307">
            <a:spAutoFit/>
          </a:bodyPr>
          <a:lstStyle/>
          <a:p>
            <a:pPr marL="608136" indent="-608136" defTabSz="584519"/>
            <a:r>
              <a:rPr lang="en-US" sz="3347" b="1" u="sng" dirty="0">
                <a:solidFill>
                  <a:schemeClr val="tx2"/>
                </a:solidFill>
              </a:rPr>
              <a:t>Materials and Methods</a:t>
            </a:r>
            <a:endParaRPr lang="en-US" sz="3347" b="1" u="sng" dirty="0">
              <a:solidFill>
                <a:schemeClr val="tx2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34161" y="11182897"/>
            <a:ext cx="9440697" cy="6426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8380" tIns="29194" rIns="58380" bIns="29194">
            <a:spAutoFit/>
          </a:bodyPr>
          <a:lstStyle/>
          <a:p>
            <a:pPr>
              <a:spcBef>
                <a:spcPts val="186"/>
              </a:spcBef>
              <a:spcAft>
                <a:spcPts val="186"/>
              </a:spcAft>
              <a:buFont typeface="Arial" pitchFamily="34" charset="0"/>
              <a:buChar char="•"/>
            </a:pPr>
            <a:r>
              <a:rPr lang="en-GB" sz="2603" dirty="0"/>
              <a:t>  The title of the poster, as submitted, should run across the top of your poster. The title should be easily readable from 2m. Calibri Font size 44 would be a good example.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  <a:buFont typeface="Arial" pitchFamily="34" charset="0"/>
              <a:buChar char="•"/>
            </a:pPr>
            <a:r>
              <a:rPr lang="en-GB" sz="2603" dirty="0"/>
              <a:t> Authors and affiliations should appear below the title. The name of the presenting author should be underlined. Calibri Font size 28 would be a good example.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endParaRPr lang="en-GB" sz="2603" b="1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b="1" dirty="0"/>
              <a:t>Good poster principles</a:t>
            </a:r>
            <a:r>
              <a:rPr lang="en-GB" sz="2603" dirty="0"/>
              <a:t>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Your poster should be an advertisement for your ideas, findings or techniques; so good posters apply the techniques of salesmanship to seize and hold viewers’ attention: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Titles and sub-headings should be short and to the point.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The content should be concise and logical.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The design should look good, using attractive colour, graphics and typography</a:t>
            </a:r>
            <a:endParaRPr lang="en-SG" sz="2603" dirty="0"/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34161" y="18012337"/>
            <a:ext cx="8658845" cy="568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52614" tIns="26307" rIns="52614" bIns="26307">
            <a:spAutoFit/>
          </a:bodyPr>
          <a:lstStyle/>
          <a:p>
            <a:pPr marL="608136" indent="-608136" defTabSz="584519"/>
            <a:r>
              <a:rPr lang="en-US" sz="3347" b="1" u="sng" dirty="0">
                <a:solidFill>
                  <a:schemeClr val="tx2"/>
                </a:solidFill>
              </a:rPr>
              <a:t>Results</a:t>
            </a:r>
            <a:endParaRPr lang="en-US" sz="3347" b="1" u="sng" dirty="0">
              <a:solidFill>
                <a:schemeClr val="tx2"/>
              </a:solidFill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34161" y="18745103"/>
            <a:ext cx="9440697" cy="6980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8380" tIns="29194" rIns="58380" bIns="29194">
            <a:spAutoFit/>
          </a:bodyPr>
          <a:lstStyle/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b="1" dirty="0"/>
              <a:t>Text</a:t>
            </a:r>
            <a:r>
              <a:rPr lang="en-GB" sz="2603" dirty="0"/>
              <a:t> 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Use plain, familiar fonts such as Arial, Calibri, or Times New Roman. 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Headings should be in capitals and lower case, not all capitals.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Bullet points are easier to read; use phrases rather than full sentences.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The words should be easily readable from 2m. Calibri Font size 28 would be a good example.  </a:t>
            </a:r>
          </a:p>
          <a:p>
            <a:pPr>
              <a:spcBef>
                <a:spcPts val="186"/>
              </a:spcBef>
              <a:spcAft>
                <a:spcPts val="186"/>
              </a:spcAft>
              <a:buFont typeface="Arial" pitchFamily="34" charset="0"/>
              <a:buChar char="•"/>
            </a:pPr>
            <a:r>
              <a:rPr lang="en-GB" sz="2603" dirty="0"/>
              <a:t> Avoid italics other than in scientific names.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Use active voice, short sentences, and simple words</a:t>
            </a:r>
          </a:p>
          <a:p>
            <a:pPr>
              <a:spcBef>
                <a:spcPts val="186"/>
              </a:spcBef>
              <a:spcAft>
                <a:spcPts val="186"/>
              </a:spcAft>
            </a:pPr>
            <a:endParaRPr lang="en-GB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b="1" dirty="0"/>
              <a:t>Colours</a:t>
            </a:r>
            <a:r>
              <a:rPr lang="en-GB" sz="2603" dirty="0"/>
              <a:t>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Use colour sparingly. Use a light colour background and dark letters for contrast. 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Use simple colours. Experimenting with subtle variations of shade may not work, because some colours may print differently than they appear on your computer screen.    </a:t>
            </a:r>
            <a:endParaRPr lang="en-SG" sz="2603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12549" y="26314794"/>
            <a:ext cx="8658845" cy="568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52614" tIns="26307" rIns="52614" bIns="26307">
            <a:spAutoFit/>
          </a:bodyPr>
          <a:lstStyle/>
          <a:p>
            <a:pPr marL="608136" indent="-608136" defTabSz="584519"/>
            <a:r>
              <a:rPr lang="en-US" sz="3347" b="1" u="sng" dirty="0">
                <a:solidFill>
                  <a:schemeClr val="tx2"/>
                </a:solidFill>
              </a:rPr>
              <a:t>Conclusion</a:t>
            </a:r>
            <a:endParaRPr lang="en-US" sz="3347" b="1" u="sng" dirty="0">
              <a:solidFill>
                <a:schemeClr val="tx2"/>
              </a:solidFill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34161" y="27148922"/>
            <a:ext cx="18278796" cy="487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8380" tIns="29194" rIns="58380" bIns="29194">
            <a:spAutoFit/>
          </a:bodyPr>
          <a:lstStyle/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b="1" dirty="0"/>
              <a:t>Tips for making a successful poster</a:t>
            </a:r>
            <a:r>
              <a:rPr lang="en-GB" sz="2603" dirty="0"/>
              <a:t>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Rewrite your abstract into poster format. Simplify everything and avoid large amounts of data.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Use bold characters to stress a point. Use them sparingly and in preference to underlining or writing phrases or sentences in capitals.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Avoid over-crowding your poster. Leave “breathing space” around the text to make it more readable. Having a ratio of 30% text: 40% graphics: 30% empty space would be a good example.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Stick to the same size and style of type for all body type. Illustration captions can use a different type, size and style, but keep this consistent throughout all captions in the poster.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Keep body text left aligned.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All columns should be of equal width.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Use photographs or coloured graphs where possible to add visual interest.  </a:t>
            </a:r>
            <a:endParaRPr lang="en-SG" sz="2603" dirty="0"/>
          </a:p>
          <a:p>
            <a:pPr>
              <a:spcBef>
                <a:spcPts val="186"/>
              </a:spcBef>
              <a:spcAft>
                <a:spcPts val="186"/>
              </a:spcAft>
            </a:pPr>
            <a:r>
              <a:rPr lang="en-GB" sz="2603" dirty="0"/>
              <a:t>• Convert complex numerical tables to graphs or charts. Avoid long numerical tables.</a:t>
            </a:r>
            <a:endParaRPr lang="en-GB" sz="2603" dirty="0">
              <a:latin typeface="Arial" charset="0"/>
            </a:endParaRPr>
          </a:p>
        </p:txBody>
      </p:sp>
      <p:graphicFrame>
        <p:nvGraphicFramePr>
          <p:cNvPr id="32" name="Object 62"/>
          <p:cNvGraphicFramePr>
            <a:graphicFrameLocks noChangeAspect="1"/>
          </p:cNvGraphicFramePr>
          <p:nvPr/>
        </p:nvGraphicFramePr>
        <p:xfrm>
          <a:off x="10075714" y="18748846"/>
          <a:ext cx="8933595" cy="535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4" imgW="7277066" imgH="4362397" progId="MSGraph.Chart.8">
                  <p:embed followColorScheme="full"/>
                </p:oleObj>
              </mc:Choice>
              <mc:Fallback>
                <p:oleObj name="Chart" r:id="rId4" imgW="7277066" imgH="4362397" progId="MSGraph.Chart.8">
                  <p:embed followColorScheme="full"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5714" y="18748846"/>
                        <a:ext cx="8933595" cy="5356424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6"/>
          <p:cNvSpPr txBox="1">
            <a:spLocks noChangeArrowheads="1"/>
          </p:cNvSpPr>
          <p:nvPr/>
        </p:nvSpPr>
        <p:spPr bwMode="auto">
          <a:xfrm>
            <a:off x="10324058" y="24105269"/>
            <a:ext cx="8756105" cy="519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775" tIns="58887" rIns="117775" bIns="58887">
            <a:spAutoFit/>
          </a:bodyPr>
          <a:lstStyle/>
          <a:p>
            <a:pPr eaLnBrk="0" hangingPunct="0"/>
            <a:r>
              <a:rPr lang="en-US" sz="2603" b="1" dirty="0">
                <a:latin typeface="Arial" charset="0"/>
                <a:cs typeface="Arial" charset="0"/>
              </a:rPr>
              <a:t>Figure 3 Mechanisms of Resistance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0477455" y="10446389"/>
            <a:ext cx="8302457" cy="729812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603" b="1" dirty="0">
              <a:solidFill>
                <a:schemeClr val="tx1"/>
              </a:solidFill>
            </a:endParaRPr>
          </a:p>
          <a:p>
            <a:r>
              <a:rPr lang="en-GB" sz="2603" b="1" dirty="0">
                <a:solidFill>
                  <a:schemeClr val="tx1"/>
                </a:solidFill>
              </a:rPr>
              <a:t>Graphics</a:t>
            </a:r>
            <a:r>
              <a:rPr lang="en-GB" sz="2603" dirty="0">
                <a:solidFill>
                  <a:schemeClr val="tx1"/>
                </a:solidFill>
              </a:rPr>
              <a:t> </a:t>
            </a:r>
            <a:endParaRPr lang="en-SG" sz="2603" dirty="0">
              <a:solidFill>
                <a:schemeClr val="tx1"/>
              </a:solidFill>
            </a:endParaRPr>
          </a:p>
          <a:p>
            <a:r>
              <a:rPr lang="en-GB" sz="2603" dirty="0">
                <a:solidFill>
                  <a:schemeClr val="tx1"/>
                </a:solidFill>
              </a:rPr>
              <a:t>A poster is a visual representation of your work. Graphics should make up a large portion of your poster.  </a:t>
            </a:r>
            <a:endParaRPr lang="en-SG" sz="2603" dirty="0">
              <a:solidFill>
                <a:schemeClr val="tx1"/>
              </a:solidFill>
            </a:endParaRPr>
          </a:p>
          <a:p>
            <a:r>
              <a:rPr lang="en-GB" sz="2603" dirty="0">
                <a:solidFill>
                  <a:schemeClr val="tx1"/>
                </a:solidFill>
              </a:rPr>
              <a:t>• Graphics should be visible from 2 meters away.  </a:t>
            </a:r>
            <a:endParaRPr lang="en-SG" sz="2603" dirty="0">
              <a:solidFill>
                <a:schemeClr val="tx1"/>
              </a:solidFill>
            </a:endParaRPr>
          </a:p>
          <a:p>
            <a:r>
              <a:rPr lang="en-GB" sz="2603" dirty="0">
                <a:solidFill>
                  <a:schemeClr val="tx1"/>
                </a:solidFill>
              </a:rPr>
              <a:t>• Tables are preferable to figures for small data sets.  </a:t>
            </a:r>
            <a:endParaRPr lang="en-SG" sz="2603" dirty="0">
              <a:solidFill>
                <a:schemeClr val="tx1"/>
              </a:solidFill>
            </a:endParaRPr>
          </a:p>
          <a:p>
            <a:r>
              <a:rPr lang="en-GB" sz="2603" dirty="0">
                <a:solidFill>
                  <a:schemeClr val="tx1"/>
                </a:solidFill>
              </a:rPr>
              <a:t>• Stick to simple 2-D line graphs, bar charts, and pie charts.  </a:t>
            </a:r>
            <a:endParaRPr lang="en-SG" sz="2603" dirty="0">
              <a:solidFill>
                <a:schemeClr val="tx1"/>
              </a:solidFill>
            </a:endParaRPr>
          </a:p>
          <a:p>
            <a:r>
              <a:rPr lang="en-GB" sz="2603" dirty="0">
                <a:solidFill>
                  <a:schemeClr val="tx1"/>
                </a:solidFill>
              </a:rPr>
              <a:t>• Use clearly distinguishable colours for line graphs and histograms to identify data sets. Avoid elaborate shading and cross-hatching. </a:t>
            </a:r>
            <a:endParaRPr lang="en-SG" sz="2603" dirty="0">
              <a:solidFill>
                <a:schemeClr val="tx1"/>
              </a:solidFill>
            </a:endParaRPr>
          </a:p>
          <a:p>
            <a:r>
              <a:rPr lang="en-GB" sz="2603" dirty="0">
                <a:solidFill>
                  <a:schemeClr val="tx1"/>
                </a:solidFill>
              </a:rPr>
              <a:t>• Photos should have at least 300 dpi resolution in order to reproduce well.  </a:t>
            </a:r>
            <a:endParaRPr lang="en-SG" sz="2603" dirty="0">
              <a:solidFill>
                <a:schemeClr val="tx1"/>
              </a:solidFill>
            </a:endParaRPr>
          </a:p>
          <a:p>
            <a:r>
              <a:rPr lang="en-GB" sz="2603" dirty="0">
                <a:solidFill>
                  <a:schemeClr val="tx1"/>
                </a:solidFill>
              </a:rPr>
              <a:t>• Do not use pictures from websites. Apart from copyright problems that may arise, the resolution of web illustrations is usually too low to print clearly.   </a:t>
            </a:r>
            <a:endParaRPr lang="en-SG" sz="2603" dirty="0">
              <a:solidFill>
                <a:schemeClr val="tx1"/>
              </a:solidFill>
            </a:endParaRPr>
          </a:p>
          <a:p>
            <a:pPr algn="ctr"/>
            <a:endParaRPr lang="en-SG" sz="2603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717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Chart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Joey</dc:creator>
  <cp:lastModifiedBy>Shirley Tay</cp:lastModifiedBy>
  <cp:revision>33</cp:revision>
  <dcterms:created xsi:type="dcterms:W3CDTF">2013-08-13T03:19:03Z</dcterms:created>
  <dcterms:modified xsi:type="dcterms:W3CDTF">2018-04-02T15:05:45Z</dcterms:modified>
</cp:coreProperties>
</file>